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6" r:id="rId23"/>
    <p:sldId id="356" r:id="rId24"/>
    <p:sldId id="357" r:id="rId25"/>
    <p:sldId id="371" r:id="rId26"/>
    <p:sldId id="336" r:id="rId27"/>
    <p:sldId id="366" r:id="rId28"/>
    <p:sldId id="364" r:id="rId29"/>
    <p:sldId id="365" r:id="rId30"/>
    <p:sldId id="372" r:id="rId31"/>
    <p:sldId id="375" r:id="rId32"/>
    <p:sldId id="382" r:id="rId33"/>
    <p:sldId id="378" r:id="rId34"/>
    <p:sldId id="377" r:id="rId35"/>
    <p:sldId id="380" r:id="rId36"/>
    <p:sldId id="368" r:id="rId37"/>
    <p:sldId id="381" r:id="rId38"/>
    <p:sldId id="379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6"/>
            <p14:sldId id="356"/>
            <p14:sldId id="357"/>
            <p14:sldId id="371"/>
            <p14:sldId id="336"/>
            <p14:sldId id="366"/>
            <p14:sldId id="364"/>
            <p14:sldId id="365"/>
            <p14:sldId id="372"/>
            <p14:sldId id="375"/>
            <p14:sldId id="382"/>
            <p14:sldId id="378"/>
            <p14:sldId id="377"/>
            <p14:sldId id="380"/>
            <p14:sldId id="368"/>
            <p14:sldId id="381"/>
            <p14:sldId id="379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5" autoAdjust="0"/>
    <p:restoredTop sz="99158" autoAdjust="0"/>
  </p:normalViewPr>
  <p:slideViewPr>
    <p:cSldViewPr snapToGrid="0" showGuides="1">
      <p:cViewPr varScale="1">
        <p:scale>
          <a:sx n="80" d="100"/>
          <a:sy n="80" d="100"/>
        </p:scale>
        <p:origin x="-456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22.08.17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22.08.17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62952" cy="1390378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r>
              <a:rPr lang="en-US" altLang="zh-CN" dirty="0" smtClean="0"/>
              <a:t>MVPC,MVRTM,MVSE,MVSF,NDU,CCPC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8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433810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PSAU.RDBMS(</a:t>
            </a:r>
            <a:r>
              <a:rPr lang="en-US" altLang="zh-CN" dirty="0"/>
              <a:t>Relational database </a:t>
            </a:r>
            <a:r>
              <a:rPr lang="en-US" altLang="zh-CN" dirty="0" smtClean="0"/>
              <a:t>management system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9" y="762000"/>
            <a:ext cx="6615762" cy="46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for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Dependability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420578"/>
            <a:ext cx="8750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</a:t>
            </a:r>
            <a:r>
              <a:rPr lang="en-US" altLang="zh-CN" sz="2000" dirty="0" smtClean="0"/>
              <a:t>security.</a:t>
            </a:r>
            <a:endParaRPr lang="en-US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function</a:t>
            </a:r>
            <a:r>
              <a:rPr lang="de-DE" altLang="zh-CN" sz="2000" dirty="0" smtClean="0"/>
              <a:t>(</a:t>
            </a:r>
            <a:r>
              <a:rPr lang="en-US" altLang="zh-CN" sz="2000" dirty="0"/>
              <a:t>timed transitions have exponential distributions, and immediate transitions have 0-Dirac </a:t>
            </a:r>
            <a:r>
              <a:rPr lang="en-US" altLang="zh-CN" sz="2000" dirty="0" smtClean="0"/>
              <a:t>distributions</a:t>
            </a:r>
            <a:r>
              <a:rPr lang="de-DE" altLang="zh-CN" sz="2000" dirty="0" smtClean="0"/>
              <a:t>)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52747"/>
            <a:ext cx="6526286" cy="1660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5" y="2629523"/>
            <a:ext cx="8002825" cy="16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9506"/>
            <a:ext cx="7730525" cy="3222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19" y="4792996"/>
            <a:ext cx="6649590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</a:t>
            </a:r>
            <a:r>
              <a:rPr lang="en-US" altLang="zh-CN" sz="2000" dirty="0"/>
              <a:t>The functional and data layers, which will contain functional and data entities, will be logically separated.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9" y="2316927"/>
            <a:ext cx="4429571" cy="2042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5" y="4670465"/>
            <a:ext cx="7442470" cy="1580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54" y="2278827"/>
            <a:ext cx="4429571" cy="20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9" y="1662114"/>
            <a:ext cx="7487294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52" y="4554982"/>
            <a:ext cx="7252294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5" y="1652710"/>
            <a:ext cx="8359676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6" y="4760634"/>
            <a:ext cx="7229418" cy="14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" y="1793673"/>
            <a:ext cx="8467313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7" y="4522950"/>
            <a:ext cx="7926271" cy="1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8" y="1803302"/>
            <a:ext cx="8037759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3" y="4687253"/>
            <a:ext cx="7507625" cy="14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two </a:t>
            </a:r>
            <a:r>
              <a:rPr lang="de-DE" altLang="zh-CN" sz="2000" dirty="0">
                <a:solidFill>
                  <a:srgbClr val="FF0000"/>
                </a:solidFill>
              </a:rPr>
              <a:t>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>
                <a:solidFill>
                  <a:srgbClr val="FF0000"/>
                </a:solidFill>
              </a:rPr>
              <a:t>,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PSAU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0" y="1734000"/>
            <a:ext cx="729846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97005"/>
            <a:ext cx="6796338" cy="12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resilience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61366" y="5405854"/>
            <a:ext cx="8554850" cy="789967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Transient period is very short (less than 1s).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Using steady state availability as the KPI</a:t>
            </a:r>
            <a:r>
              <a:rPr lang="de-DE" altLang="zh-CN" sz="2000" dirty="0"/>
              <a:t>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" y="831046"/>
            <a:ext cx="7759720" cy="4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72372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cases.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Availability of a few use cases decrease, which can be avoided through following protection approaches.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1" y="2143399"/>
            <a:ext cx="7761019" cy="42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can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slightly decrease risks of MVPC, MVRTM, MVSE,MVSF in case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IED,PSAU and DMS failures.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1" y="1503495"/>
            <a:ext cx="7840377" cy="47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" y="1494692"/>
            <a:ext cx="7885347" cy="47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8" y="1837311"/>
            <a:ext cx="7496127" cy="4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924" y="758988"/>
            <a:ext cx="8554850" cy="882905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1" y="1372024"/>
            <a:ext cx="8408434" cy="47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MVSE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/>
              <a:t> 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9" y="1473951"/>
            <a:ext cx="7984452" cy="46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Net theory for modeling and analyzing the distribution automation system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different </a:t>
            </a:r>
            <a:r>
              <a:rPr lang="en-US" altLang="zh-CN" sz="2000" dirty="0"/>
              <a:t>architectures </a:t>
            </a:r>
            <a:r>
              <a:rPr lang="en-US" altLang="zh-CN" sz="2000" dirty="0" smtClean="0"/>
              <a:t>and protection approaches verify </a:t>
            </a:r>
            <a:r>
              <a:rPr lang="en-US" altLang="zh-CN" sz="2000" dirty="0"/>
              <a:t>the advantages and necessity of the IDE4L system and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possibility of improvement.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components,</a:t>
            </a:r>
            <a:r>
              <a:rPr lang="en-US" altLang="zh-CN" sz="2000" dirty="0"/>
              <a:t> detailed </a:t>
            </a:r>
            <a:r>
              <a:rPr lang="en-US" altLang="zh-CN" sz="2000" dirty="0" smtClean="0"/>
              <a:t>transition procedure modeling</a:t>
            </a:r>
            <a:r>
              <a:rPr lang="de-DE" altLang="zh-CN" sz="2000" dirty="0" smtClean="0"/>
              <a:t> </a:t>
            </a:r>
            <a:r>
              <a:rPr lang="en-US" altLang="zh-CN" sz="2000" dirty="0" smtClean="0"/>
              <a:t>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</a:t>
            </a:r>
            <a:r>
              <a:rPr lang="en-US" altLang="zh-CN" sz="2000" dirty="0" smtClean="0"/>
              <a:t>imed </a:t>
            </a:r>
            <a:r>
              <a:rPr lang="en-US" altLang="zh-CN" sz="2000" dirty="0"/>
              <a:t>Petri </a:t>
            </a:r>
            <a:r>
              <a:rPr lang="en-US" altLang="zh-CN" sz="2000" dirty="0" smtClean="0"/>
              <a:t>nets(TPN) </a:t>
            </a:r>
            <a:r>
              <a:rPr lang="en-US" altLang="zh-CN" sz="2000" dirty="0"/>
              <a:t>and Stochastic Petri Net (</a:t>
            </a:r>
            <a:r>
              <a:rPr lang="en-US" altLang="zh-CN" sz="2000" dirty="0" smtClean="0"/>
              <a:t>SPN or STPN) .</a:t>
            </a:r>
          </a:p>
          <a:p>
            <a:pPr lvl="1"/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 which is </a:t>
            </a:r>
            <a:r>
              <a:rPr lang="en-US" altLang="zh-CN" sz="2000" dirty="0"/>
              <a:t>randomly chosen</a:t>
            </a:r>
            <a:r>
              <a:rPr lang="de-DE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1001</TotalTime>
  <Words>1859</Words>
  <Application>Microsoft Macintosh PowerPoint</Application>
  <PresentationFormat>全屏显示(4:3)</PresentationFormat>
  <Paragraphs>222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Protection approaches Dependability</vt:lpstr>
      <vt:lpstr>Performance analysis Centralized Automation(CA)</vt:lpstr>
      <vt:lpstr>Performance analysis IDE4L</vt:lpstr>
      <vt:lpstr>Protection approaches PSAU double virtualization</vt:lpstr>
      <vt:lpstr>Protection approaches PSAU migration</vt:lpstr>
      <vt:lpstr>Protection approaches IED separation</vt:lpstr>
      <vt:lpstr>Protection approaches IED separation &amp; PSAU migration</vt:lpstr>
      <vt:lpstr>Protection approaches DMS-backup strategy</vt:lpstr>
      <vt:lpstr>Protection approaches Bad/Missing data detection/correction</vt:lpstr>
      <vt:lpstr>Performance analysis KPI: Key Performance Indicator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154</cp:revision>
  <cp:lastPrinted>2015-12-23T08:25:11Z</cp:lastPrinted>
  <dcterms:created xsi:type="dcterms:W3CDTF">2017-04-11T14:01:11Z</dcterms:created>
  <dcterms:modified xsi:type="dcterms:W3CDTF">2017-08-22T11:35:48Z</dcterms:modified>
</cp:coreProperties>
</file>